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9"/>
  </p:notesMasterIdLst>
  <p:handoutMasterIdLst>
    <p:handoutMasterId r:id="rId10"/>
  </p:handoutMasterIdLst>
  <p:sldIdLst>
    <p:sldId id="256" r:id="rId3"/>
    <p:sldId id="266" r:id="rId4"/>
    <p:sldId id="267" r:id="rId5"/>
    <p:sldId id="268" r:id="rId6"/>
    <p:sldId id="269" r:id="rId7"/>
    <p:sldId id="265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FE5CC-F2F7-4F64-80D2-1FACCBC2E323}" type="datetimeFigureOut">
              <a:rPr lang="en-GB" smtClean="0"/>
              <a:pPr/>
              <a:t>04/06/2018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CF966-3883-4B6C-8A5F-F49E8DE0A55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75B73C-ABA6-4EED-8305-A38996B50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F9F1BC-79C5-4CA3-B406-FBD771B02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C3B3-450D-438A-A7E3-0CAD6B276F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46595-DA28-497F-9CF8-A2B07A6035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768B1E-024E-43EB-9FB6-92D1C61F1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C3A5E-C93B-4B60-89A5-5D8106F6AA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9584F-0410-4562-ADB8-AAC4CDD2A4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035C-4B49-4BB0-AC63-6E8F4938D0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282BE-B765-431A-96AD-C8495DA1C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A3F-8616-448D-A9C8-815F55F7D0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70B3-1B78-4FD8-AD82-CCE863D42C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D9B1B-C288-481F-8102-4AC7B32943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389A9-3C24-4829-A51D-C0ADA0F7C0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D89C-09D5-4FD6-A143-8C533B9289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F01ED-9F25-418F-A65A-FE65B7F86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D27E-97B9-4364-BBCE-CDC8BA7E11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0004-F40B-4D57-8B71-12230DDD02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0956-92DE-47F3-A480-78E3FA7D9F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DCDE-F2C4-4B99-9C5E-998EE92921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7EEA-8C30-400D-BA06-E4C5772330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FB75A-BAF8-49A6-B655-EA37F103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5EE1-C2B0-4E61-94DA-FF1881D14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222B-B5C9-4019-9560-A43E2D838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2C74C5-8B25-4E85-9B5C-ADE5F0ED085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8BEE0-E0CB-4405-9107-2881B7A368B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7440" y="2130425"/>
            <a:ext cx="6428935" cy="1470025"/>
          </a:xfrm>
        </p:spPr>
        <p:txBody>
          <a:bodyPr/>
          <a:lstStyle/>
          <a:p>
            <a:r>
              <a:rPr lang="en-US" sz="5400" dirty="0" smtClean="0"/>
              <a:t>Being a good servant of Jesus</a:t>
            </a:r>
            <a:endParaRPr lang="en-US" sz="5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3886200"/>
            <a:ext cx="4866493" cy="1752600"/>
          </a:xfrm>
        </p:spPr>
        <p:txBody>
          <a:bodyPr/>
          <a:lstStyle/>
          <a:p>
            <a:pPr algn="r"/>
            <a:r>
              <a:rPr lang="en-US" sz="3600" dirty="0" smtClean="0"/>
              <a:t>1 Timothy 4:6 - 16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Being a good servant of Jesus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BACKGROUND</a:t>
            </a:r>
          </a:p>
          <a:p>
            <a:r>
              <a:rPr lang="en-US" sz="2800" b="1" dirty="0" smtClean="0"/>
              <a:t>Letter written by Paul in around 64 AD</a:t>
            </a:r>
          </a:p>
          <a:p>
            <a:r>
              <a:rPr lang="en-US" sz="2800" b="1" dirty="0" smtClean="0"/>
              <a:t>Written to Timothy who he had left in Ephesus to lead the church there</a:t>
            </a:r>
          </a:p>
          <a:p>
            <a:r>
              <a:rPr lang="en-US" sz="2800" b="1" dirty="0" smtClean="0"/>
              <a:t>In this section of the letter P</a:t>
            </a:r>
            <a:r>
              <a:rPr lang="en-GB" sz="2800" b="1" dirty="0" err="1" smtClean="0"/>
              <a:t>aul</a:t>
            </a:r>
            <a:r>
              <a:rPr lang="en-US" sz="2800" b="1" dirty="0" smtClean="0"/>
              <a:t> advises Timothy on what to concentrate on in his ministry in order for him to be a valued servant of God</a:t>
            </a:r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Being a good servant of Jesus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8290" y="815926"/>
            <a:ext cx="6881886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SOUND TEACHING: GOOD EXAMPLE</a:t>
            </a:r>
          </a:p>
          <a:p>
            <a:r>
              <a:rPr lang="en-US" sz="2800" b="1" dirty="0" smtClean="0"/>
              <a:t>The importance of: </a:t>
            </a:r>
          </a:p>
          <a:p>
            <a:pPr>
              <a:buNone/>
            </a:pPr>
            <a:r>
              <a:rPr lang="en-US" sz="2800" b="1" dirty="0" smtClean="0"/>
              <a:t>	- sound teaching</a:t>
            </a:r>
          </a:p>
          <a:p>
            <a:pPr>
              <a:buNone/>
            </a:pPr>
            <a:r>
              <a:rPr lang="en-US" sz="2800" b="1" dirty="0" smtClean="0"/>
              <a:t>	- setting a good example</a:t>
            </a:r>
          </a:p>
          <a:p>
            <a:pPr>
              <a:buNone/>
            </a:pPr>
            <a:r>
              <a:rPr lang="en-US" sz="2800" b="1" dirty="0" smtClean="0"/>
              <a:t>	- emphasizing the need for salvation</a:t>
            </a:r>
          </a:p>
          <a:p>
            <a:r>
              <a:rPr lang="en-US" sz="2800" b="1" dirty="0" smtClean="0"/>
              <a:t>Both in his personal and public life Timothy needs to be a consistent example to the church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Being a good servant of Jesus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8290" y="815926"/>
            <a:ext cx="6881886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PERSONAL LIFE (6 – 10)</a:t>
            </a:r>
            <a:endParaRPr lang="en-US" sz="2800" b="1" dirty="0" smtClean="0"/>
          </a:p>
          <a:p>
            <a:r>
              <a:rPr lang="en-US" sz="2800" b="1" dirty="0" smtClean="0"/>
              <a:t>Doctrine is important – feed regularly on God’s Word – diet is important, avoid false teaching (junk) and be nourished by the truth</a:t>
            </a:r>
          </a:p>
          <a:p>
            <a:r>
              <a:rPr lang="en-US" sz="2800" b="1" dirty="0" smtClean="0"/>
              <a:t>Growing in godliness – spiritual “exercise” is more beneficial for eternity than physical exercise – training for reigning</a:t>
            </a:r>
          </a:p>
          <a:p>
            <a:r>
              <a:rPr lang="en-US" sz="2800" b="1" dirty="0" smtClean="0"/>
              <a:t>Trusting in God for salvation – the living God will save unto eternal life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Being a good servant of Jesus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8290" y="815926"/>
            <a:ext cx="6881886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PUBLIC LIFE (11 – 16)</a:t>
            </a:r>
            <a:endParaRPr lang="en-US" sz="2800" b="1" dirty="0" smtClean="0"/>
          </a:p>
          <a:p>
            <a:r>
              <a:rPr lang="en-US" b="1" dirty="0" smtClean="0"/>
              <a:t>Preaching </a:t>
            </a:r>
            <a:r>
              <a:rPr lang="en-US" b="1" dirty="0" smtClean="0"/>
              <a:t>and teaching God’s Word is central to a minister’s role – passion and faithfulness to the truth</a:t>
            </a:r>
            <a:endParaRPr lang="en-US" b="1" dirty="0" smtClean="0"/>
          </a:p>
          <a:p>
            <a:r>
              <a:rPr lang="en-US" b="1" dirty="0" smtClean="0"/>
              <a:t>Setting an example to people in: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- speech</a:t>
            </a:r>
          </a:p>
          <a:p>
            <a:pPr>
              <a:buNone/>
            </a:pPr>
            <a:r>
              <a:rPr lang="en-US" b="1" dirty="0" smtClean="0"/>
              <a:t>	-</a:t>
            </a:r>
            <a:r>
              <a:rPr lang="en-US" b="1" dirty="0" smtClean="0"/>
              <a:t> life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- love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- faith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-  purity</a:t>
            </a:r>
          </a:p>
          <a:p>
            <a:r>
              <a:rPr lang="en-US" b="1" dirty="0" smtClean="0"/>
              <a:t>Keep a focus on the goal of salvation using</a:t>
            </a:r>
            <a:r>
              <a:rPr lang="en-US" b="1" dirty="0" smtClean="0"/>
              <a:t> the spiritual gifts that God has given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b="1" dirty="0" smtClean="0"/>
              <a:t>Being a good servant of Jesus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LESSONS FOR TODAY</a:t>
            </a:r>
          </a:p>
          <a:p>
            <a:r>
              <a:rPr lang="en-US" sz="3200" b="1" dirty="0" smtClean="0"/>
              <a:t>Importance </a:t>
            </a:r>
            <a:r>
              <a:rPr lang="en-US" sz="3200" b="1" dirty="0" smtClean="0"/>
              <a:t>of diet – what we feed our minds with will affect us</a:t>
            </a:r>
          </a:p>
          <a:p>
            <a:r>
              <a:rPr lang="en-US" sz="3200" b="1" dirty="0" smtClean="0"/>
              <a:t>Doctrine is important</a:t>
            </a:r>
          </a:p>
          <a:p>
            <a:r>
              <a:rPr lang="en-US" sz="3200" b="1" dirty="0" smtClean="0"/>
              <a:t>Setting a good example to those around us</a:t>
            </a:r>
          </a:p>
          <a:p>
            <a:r>
              <a:rPr lang="en-US" sz="3200" b="1" dirty="0" smtClean="0"/>
              <a:t>Remember your own salvation – it will inspire you to reach out to others</a:t>
            </a:r>
          </a:p>
          <a:p>
            <a:r>
              <a:rPr lang="en-US" sz="3200" b="1" dirty="0" smtClean="0"/>
              <a:t>Use the gifts that God </a:t>
            </a:r>
            <a:r>
              <a:rPr lang="en-US" sz="3200" b="1" smtClean="0"/>
              <a:t>has given</a:t>
            </a:r>
            <a:endParaRPr lang="en-US" sz="3200" b="1" dirty="0" smtClean="0"/>
          </a:p>
          <a:p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226_sllide">
  <a:themeElements>
    <a:clrScheme name="Office Theme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chri_1226_sllide</Template>
  <TotalTime>679</TotalTime>
  <Words>249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chri_1226_sllide</vt:lpstr>
      <vt:lpstr>1_Default Design</vt:lpstr>
      <vt:lpstr>Being a good servant of Jesus</vt:lpstr>
      <vt:lpstr>Being a good servant of Jesus</vt:lpstr>
      <vt:lpstr>Being a good servant of Jesus</vt:lpstr>
      <vt:lpstr>Being a good servant of Jesus</vt:lpstr>
      <vt:lpstr>Being a good servant of Jesus</vt:lpstr>
      <vt:lpstr>Being a good servant of Jesus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church in danger</dc:title>
  <dc:creator>User</dc:creator>
  <cp:lastModifiedBy>User</cp:lastModifiedBy>
  <cp:revision>73</cp:revision>
  <dcterms:created xsi:type="dcterms:W3CDTF">2018-03-15T09:50:49Z</dcterms:created>
  <dcterms:modified xsi:type="dcterms:W3CDTF">2018-06-04T12:41:40Z</dcterms:modified>
</cp:coreProperties>
</file>