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Default Extension="jpeg" ContentType="image/jpeg"/>
  <Override PartName="/ppt/tags/tag3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theme/theme4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9"/>
  </p:notesMasterIdLst>
  <p:handoutMasterIdLst>
    <p:handoutMasterId r:id="rId10"/>
  </p:handoutMasterIdLst>
  <p:sldIdLst>
    <p:sldId id="256" r:id="rId3"/>
    <p:sldId id="266" r:id="rId4"/>
    <p:sldId id="267" r:id="rId5"/>
    <p:sldId id="268" r:id="rId6"/>
    <p:sldId id="269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00"/>
  </p:normalViewPr>
  <p:slideViewPr>
    <p:cSldViewPr snapToGrid="0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FE5CC-F2F7-4F64-80D2-1FACCBC2E323}" type="datetimeFigureOut">
              <a:rPr lang="en-GB" smtClean="0"/>
              <a:pPr/>
              <a:t>04/06/2018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CF966-3883-4B6C-8A5F-F49E8DE0A55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5B73C-ABA6-4EED-8305-A38996B50DD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F9F1BC-79C5-4CA3-B406-FBD771B024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8C3B3-450D-438A-A7E3-0CAD6B276F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46595-DA28-497F-9CF8-A2B07A6035F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68B1E-024E-43EB-9FB6-92D1C61F165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C3A5E-C93B-4B60-89A5-5D8106F6AAF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9584F-0410-4562-ADB8-AAC4CDD2A48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3035C-4B49-4BB0-AC63-6E8F4938D05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D282BE-B765-431A-96AD-C8495DA1CEA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07A3F-8616-448D-A9C8-815F55F7D0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770B3-1B78-4FD8-AD82-CCE863D42CC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D9B1B-C288-481F-8102-4AC7B329437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F389A9-3C24-4829-A51D-C0ADA0F7C0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1D89C-09D5-4FD6-A143-8C533B9289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F01ED-9F25-418F-A65A-FE65B7F86ED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ED27E-97B9-4364-BBCE-CDC8BA7E112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0004-F40B-4D57-8B71-12230DDD027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30956-92DE-47F3-A480-78E3FA7D9F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1CDCDE-F2C4-4B99-9C5E-998EE92921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0F7EEA-8C30-400D-BA06-E4C5772330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FB75A-BAF8-49A6-B655-EA37F1033AE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25EE1-C2B0-4E61-94DA-FF1881D14B0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EE222B-B5C9-4019-9560-A43E2D8386B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92C74C5-8B25-4E85-9B5C-ADE5F0ED0854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E68BEE0-E0CB-4405-9107-2881B7A368BC}" type="slidenum">
              <a:rPr lang="en-GB"/>
              <a:pPr/>
              <a:t>‹#›</a:t>
            </a:fld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77440" y="2130425"/>
            <a:ext cx="6428935" cy="1470025"/>
          </a:xfrm>
        </p:spPr>
        <p:txBody>
          <a:bodyPr/>
          <a:lstStyle/>
          <a:p>
            <a:r>
              <a:rPr lang="en-US" sz="5400" dirty="0" smtClean="0"/>
              <a:t>Being a good servant of Jesus</a:t>
            </a:r>
            <a:endParaRPr lang="en-US" sz="5400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01924" y="3886200"/>
            <a:ext cx="4866493" cy="1752600"/>
          </a:xfrm>
        </p:spPr>
        <p:txBody>
          <a:bodyPr/>
          <a:lstStyle/>
          <a:p>
            <a:pPr algn="r"/>
            <a:r>
              <a:rPr lang="en-US" sz="3600" dirty="0" smtClean="0"/>
              <a:t>1 Timothy 4:6 - 16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Being a good servant of Jesus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46252" y="815926"/>
            <a:ext cx="6473923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BACKGROUND</a:t>
            </a:r>
          </a:p>
          <a:p>
            <a:r>
              <a:rPr lang="en-US" sz="2800" b="1" dirty="0" smtClean="0"/>
              <a:t>Letter written by Paul in around 64 AD</a:t>
            </a:r>
          </a:p>
          <a:p>
            <a:r>
              <a:rPr lang="en-US" sz="2800" b="1" dirty="0" smtClean="0"/>
              <a:t>Written to Timothy who he had left in Ephesus to lead the church there</a:t>
            </a:r>
          </a:p>
          <a:p>
            <a:r>
              <a:rPr lang="en-US" sz="2800" b="1" dirty="0" smtClean="0"/>
              <a:t>In this section of the letter P</a:t>
            </a:r>
            <a:r>
              <a:rPr lang="en-GB" sz="2800" b="1" dirty="0" err="1" smtClean="0"/>
              <a:t>aul</a:t>
            </a:r>
            <a:r>
              <a:rPr lang="en-US" sz="2800" b="1" dirty="0" smtClean="0"/>
              <a:t> advises Timothy on what to concentrate on in his ministry in order for him to be a valued servant of God</a:t>
            </a: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Being a good servant of Jesus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8290" y="815926"/>
            <a:ext cx="6881886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SOUND TEACHING: GOOD EXAMPLE</a:t>
            </a:r>
          </a:p>
          <a:p>
            <a:r>
              <a:rPr lang="en-US" sz="2800" b="1" dirty="0" smtClean="0"/>
              <a:t>The importance of: </a:t>
            </a:r>
          </a:p>
          <a:p>
            <a:pPr>
              <a:buNone/>
            </a:pPr>
            <a:r>
              <a:rPr lang="en-US" sz="2800" b="1" dirty="0" smtClean="0"/>
              <a:t>	- sound teaching</a:t>
            </a:r>
          </a:p>
          <a:p>
            <a:pPr>
              <a:buNone/>
            </a:pPr>
            <a:r>
              <a:rPr lang="en-US" sz="2800" b="1" dirty="0" smtClean="0"/>
              <a:t>	- setting a good example</a:t>
            </a:r>
          </a:p>
          <a:p>
            <a:pPr>
              <a:buNone/>
            </a:pPr>
            <a:r>
              <a:rPr lang="en-US" sz="2800" b="1" dirty="0" smtClean="0"/>
              <a:t>	- emphasizing the need for salvation</a:t>
            </a:r>
          </a:p>
          <a:p>
            <a:r>
              <a:rPr lang="en-US" sz="2800" b="1" dirty="0" smtClean="0"/>
              <a:t>Both in his personal and public life Timothy needs to be a consistent example to the church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Being a good servant of Jesus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8290" y="815926"/>
            <a:ext cx="6881886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PERSONAL LIFE (6 – 10)</a:t>
            </a:r>
            <a:endParaRPr lang="en-US" sz="2800" b="1" dirty="0" smtClean="0"/>
          </a:p>
          <a:p>
            <a:r>
              <a:rPr lang="en-US" sz="2800" b="1" dirty="0" smtClean="0"/>
              <a:t>Doctrine is important – feed regularly on God’s Word – diet is important, avoid false teaching (junk) and be nourished by the truth</a:t>
            </a:r>
          </a:p>
          <a:p>
            <a:r>
              <a:rPr lang="en-US" sz="2800" b="1" dirty="0" smtClean="0"/>
              <a:t>Growing in godliness – spiritual “exercise” is more beneficial for eternity than physical exercise – training for reigning</a:t>
            </a:r>
          </a:p>
          <a:p>
            <a:r>
              <a:rPr lang="en-US" sz="2800" b="1" dirty="0" smtClean="0"/>
              <a:t>Trusting in God for salvation – the living God will save unto eternal life</a:t>
            </a: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" y="0"/>
            <a:ext cx="8837295" cy="787791"/>
          </a:xfrm>
        </p:spPr>
        <p:txBody>
          <a:bodyPr/>
          <a:lstStyle/>
          <a:p>
            <a:pPr algn="ctr"/>
            <a:r>
              <a:rPr lang="en-US" sz="3600" b="1" dirty="0" smtClean="0"/>
              <a:t>Being a good servant of Jesus</a:t>
            </a:r>
            <a:endParaRPr lang="en-US" sz="3600" b="1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8290" y="815926"/>
            <a:ext cx="6881886" cy="5838091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/>
              <a:t>PUBLIC LIFE (11 – 16)</a:t>
            </a:r>
            <a:endParaRPr lang="en-US" sz="2800" b="1" dirty="0" smtClean="0"/>
          </a:p>
          <a:p>
            <a:r>
              <a:rPr lang="en-US" b="1" dirty="0" smtClean="0"/>
              <a:t>Preaching </a:t>
            </a:r>
            <a:r>
              <a:rPr lang="en-US" b="1" dirty="0" smtClean="0"/>
              <a:t>and teaching God’s Word is central to a minister’s role – passion and faithfulness to the truth</a:t>
            </a:r>
            <a:endParaRPr lang="en-US" b="1" dirty="0" smtClean="0"/>
          </a:p>
          <a:p>
            <a:r>
              <a:rPr lang="en-US" b="1" dirty="0" smtClean="0"/>
              <a:t>Setting an example to people in: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- speech</a:t>
            </a:r>
          </a:p>
          <a:p>
            <a:pPr>
              <a:buNone/>
            </a:pPr>
            <a:r>
              <a:rPr lang="en-US" b="1" dirty="0" smtClean="0"/>
              <a:t>	-</a:t>
            </a:r>
            <a:r>
              <a:rPr lang="en-US" b="1" dirty="0" smtClean="0"/>
              <a:t> life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- love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- faith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/>
              <a:t>-  purity</a:t>
            </a:r>
          </a:p>
          <a:p>
            <a:r>
              <a:rPr lang="en-US" b="1" dirty="0" smtClean="0"/>
              <a:t>Keep a focus on the goal of salvation using</a:t>
            </a:r>
            <a:r>
              <a:rPr lang="en-US" b="1" dirty="0" smtClean="0"/>
              <a:t> the spiritual gifts that God has given</a:t>
            </a: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5613" y="211015"/>
            <a:ext cx="8226425" cy="576776"/>
          </a:xfrm>
        </p:spPr>
        <p:txBody>
          <a:bodyPr/>
          <a:lstStyle/>
          <a:p>
            <a:pPr algn="ctr"/>
            <a:r>
              <a:rPr lang="en-US" b="1" dirty="0" smtClean="0"/>
              <a:t>Being a good servant of Jesus</a:t>
            </a:r>
            <a:endParaRPr lang="en-US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5613" y="970671"/>
            <a:ext cx="8226425" cy="5683347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/>
              <a:t>LESSONS FOR TODAY</a:t>
            </a:r>
          </a:p>
          <a:p>
            <a:r>
              <a:rPr lang="en-US" sz="3200" b="1" dirty="0" smtClean="0"/>
              <a:t>Importance </a:t>
            </a:r>
            <a:r>
              <a:rPr lang="en-US" sz="3200" b="1" dirty="0" smtClean="0"/>
              <a:t>of diet – what we feed our minds with will affect us</a:t>
            </a:r>
          </a:p>
          <a:p>
            <a:r>
              <a:rPr lang="en-US" sz="3200" b="1" dirty="0" smtClean="0"/>
              <a:t>Doctrine is important</a:t>
            </a:r>
          </a:p>
          <a:p>
            <a:r>
              <a:rPr lang="en-US" sz="3200" b="1" dirty="0" smtClean="0"/>
              <a:t>Setting a good example to those around us</a:t>
            </a:r>
          </a:p>
          <a:p>
            <a:r>
              <a:rPr lang="en-US" sz="3200" b="1" dirty="0" smtClean="0"/>
              <a:t>Remember your own salvation – it will inspire you to reach out to others</a:t>
            </a:r>
          </a:p>
          <a:p>
            <a:r>
              <a:rPr lang="en-US" sz="3200" b="1" dirty="0" smtClean="0"/>
              <a:t>Use the gifts that God </a:t>
            </a:r>
            <a:r>
              <a:rPr lang="en-US" sz="3200" b="1" smtClean="0"/>
              <a:t>has given</a:t>
            </a:r>
            <a:endParaRPr lang="en-US" sz="3200" b="1" dirty="0" smtClean="0"/>
          </a:p>
          <a:p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1226_sllide">
  <a:themeElements>
    <a:clrScheme name="Office Theme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FFFFFF"/>
      </a:lt1>
      <a:dk2>
        <a:srgbClr val="003300"/>
      </a:dk2>
      <a:lt2>
        <a:srgbClr val="FFFFFF"/>
      </a:lt2>
      <a:accent1>
        <a:srgbClr val="ABD921"/>
      </a:accent1>
      <a:accent2>
        <a:srgbClr val="31C6F7"/>
      </a:accent2>
      <a:accent3>
        <a:srgbClr val="AAADAA"/>
      </a:accent3>
      <a:accent4>
        <a:srgbClr val="DADADA"/>
      </a:accent4>
      <a:accent5>
        <a:srgbClr val="D2E9AB"/>
      </a:accent5>
      <a:accent6>
        <a:srgbClr val="2BB3E0"/>
      </a:accent6>
      <a:hlink>
        <a:srgbClr val="75E075"/>
      </a:hlink>
      <a:folHlink>
        <a:srgbClr val="99C4FF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41D941"/>
        </a:accent1>
        <a:accent2>
          <a:srgbClr val="2ADB7A"/>
        </a:accent2>
        <a:accent3>
          <a:srgbClr val="AAADAA"/>
        </a:accent3>
        <a:accent4>
          <a:srgbClr val="DADADA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ABD921"/>
        </a:accent1>
        <a:accent2>
          <a:srgbClr val="31C6F7"/>
        </a:accent2>
        <a:accent3>
          <a:srgbClr val="AAADAA"/>
        </a:accent3>
        <a:accent4>
          <a:srgbClr val="DADADA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F7A1D3"/>
        </a:accent1>
        <a:accent2>
          <a:srgbClr val="6CD96C"/>
        </a:accent2>
        <a:accent3>
          <a:srgbClr val="AAADAA"/>
        </a:accent3>
        <a:accent4>
          <a:srgbClr val="DADADA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3300"/>
        </a:dk2>
        <a:lt2>
          <a:srgbClr val="FFFFFF"/>
        </a:lt2>
        <a:accent1>
          <a:srgbClr val="EDC72F"/>
        </a:accent1>
        <a:accent2>
          <a:srgbClr val="C8BDFF"/>
        </a:accent2>
        <a:accent3>
          <a:srgbClr val="AAADAA"/>
        </a:accent3>
        <a:accent4>
          <a:srgbClr val="DADADA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41D941"/>
        </a:accent1>
        <a:accent2>
          <a:srgbClr val="2ADB7A"/>
        </a:accent2>
        <a:accent3>
          <a:srgbClr val="FFFFFF"/>
        </a:accent3>
        <a:accent4>
          <a:srgbClr val="000000"/>
        </a:accent4>
        <a:accent5>
          <a:srgbClr val="B0E9B0"/>
        </a:accent5>
        <a:accent6>
          <a:srgbClr val="25C66E"/>
        </a:accent6>
        <a:hlink>
          <a:srgbClr val="7EE689"/>
        </a:hlink>
        <a:folHlink>
          <a:srgbClr val="6FEDB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ABD921"/>
        </a:accent1>
        <a:accent2>
          <a:srgbClr val="31C6F7"/>
        </a:accent2>
        <a:accent3>
          <a:srgbClr val="FFFFFF"/>
        </a:accent3>
        <a:accent4>
          <a:srgbClr val="000000"/>
        </a:accent4>
        <a:accent5>
          <a:srgbClr val="D2E9AB"/>
        </a:accent5>
        <a:accent6>
          <a:srgbClr val="2BB3E0"/>
        </a:accent6>
        <a:hlink>
          <a:srgbClr val="75E075"/>
        </a:hlink>
        <a:folHlink>
          <a:srgbClr val="99C4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7A1D3"/>
        </a:accent1>
        <a:accent2>
          <a:srgbClr val="6CD96C"/>
        </a:accent2>
        <a:accent3>
          <a:srgbClr val="FFFFFF"/>
        </a:accent3>
        <a:accent4>
          <a:srgbClr val="000000"/>
        </a:accent4>
        <a:accent5>
          <a:srgbClr val="FACDE6"/>
        </a:accent5>
        <a:accent6>
          <a:srgbClr val="61C461"/>
        </a:accent6>
        <a:hlink>
          <a:srgbClr val="E6B2FF"/>
        </a:hlink>
        <a:folHlink>
          <a:srgbClr val="FFC2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DC72F"/>
        </a:accent1>
        <a:accent2>
          <a:srgbClr val="C8BDFF"/>
        </a:accent2>
        <a:accent3>
          <a:srgbClr val="FFFFFF"/>
        </a:accent3>
        <a:accent4>
          <a:srgbClr val="000000"/>
        </a:accent4>
        <a:accent5>
          <a:srgbClr val="F4E0AD"/>
        </a:accent5>
        <a:accent6>
          <a:srgbClr val="B5ABE7"/>
        </a:accent6>
        <a:hlink>
          <a:srgbClr val="75E075"/>
        </a:hlink>
        <a:folHlink>
          <a:srgbClr val="F7BA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chri_1226_sllide</Template>
  <TotalTime>679</TotalTime>
  <Words>249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chri_1226_sllide</vt:lpstr>
      <vt:lpstr>1_Default Design</vt:lpstr>
      <vt:lpstr>Being a good servant of Jesus</vt:lpstr>
      <vt:lpstr>Being a good servant of Jesus</vt:lpstr>
      <vt:lpstr>Being a good servant of Jesus</vt:lpstr>
      <vt:lpstr>Being a good servant of Jesus</vt:lpstr>
      <vt:lpstr>Being a good servant of Jesus</vt:lpstr>
      <vt:lpstr>Being a good servant of Jesus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church in danger</dc:title>
  <dc:creator>User</dc:creator>
  <cp:lastModifiedBy>User</cp:lastModifiedBy>
  <cp:revision>73</cp:revision>
  <dcterms:created xsi:type="dcterms:W3CDTF">2018-03-15T09:50:49Z</dcterms:created>
  <dcterms:modified xsi:type="dcterms:W3CDTF">2018-06-04T12:41:40Z</dcterms:modified>
</cp:coreProperties>
</file>